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3" autoAdjust="0"/>
    <p:restoredTop sz="94660"/>
  </p:normalViewPr>
  <p:slideViewPr>
    <p:cSldViewPr snapToGrid="0">
      <p:cViewPr varScale="1">
        <p:scale>
          <a:sx n="49" d="100"/>
          <a:sy n="49" d="100"/>
        </p:scale>
        <p:origin x="7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BDEF5-E561-4B81-A36C-F61E77CA9EB5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E2D6-DC8B-4C6D-BC9D-3426CFE952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8739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BDEF5-E561-4B81-A36C-F61E77CA9EB5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E2D6-DC8B-4C6D-BC9D-3426CFE952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7074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BDEF5-E561-4B81-A36C-F61E77CA9EB5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E2D6-DC8B-4C6D-BC9D-3426CFE952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650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BDEF5-E561-4B81-A36C-F61E77CA9EB5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E2D6-DC8B-4C6D-BC9D-3426CFE952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370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BDEF5-E561-4B81-A36C-F61E77CA9EB5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E2D6-DC8B-4C6D-BC9D-3426CFE952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038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BDEF5-E561-4B81-A36C-F61E77CA9EB5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E2D6-DC8B-4C6D-BC9D-3426CFE952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938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BDEF5-E561-4B81-A36C-F61E77CA9EB5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E2D6-DC8B-4C6D-BC9D-3426CFE952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0371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BDEF5-E561-4B81-A36C-F61E77CA9EB5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E2D6-DC8B-4C6D-BC9D-3426CFE952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7007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BDEF5-E561-4B81-A36C-F61E77CA9EB5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E2D6-DC8B-4C6D-BC9D-3426CFE952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8868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BDEF5-E561-4B81-A36C-F61E77CA9EB5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E2D6-DC8B-4C6D-BC9D-3426CFE952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034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BDEF5-E561-4B81-A36C-F61E77CA9EB5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E2D6-DC8B-4C6D-BC9D-3426CFE952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7106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BDEF5-E561-4B81-A36C-F61E77CA9EB5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CE2D6-DC8B-4C6D-BC9D-3426CFE952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0224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2000">
              <a:schemeClr val="accent5">
                <a:lumMod val="40000"/>
                <a:lumOff val="60000"/>
              </a:schemeClr>
            </a:gs>
            <a:gs pos="31000">
              <a:schemeClr val="accent5">
                <a:lumMod val="95000"/>
                <a:lumOff val="5000"/>
              </a:schemeClr>
            </a:gs>
            <a:gs pos="93000">
              <a:schemeClr val="accent5">
                <a:lumMod val="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7" t="3291"/>
          <a:stretch/>
        </p:blipFill>
        <p:spPr>
          <a:xfrm>
            <a:off x="5068186" y="0"/>
            <a:ext cx="7123814" cy="6980225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495589" y="783362"/>
            <a:ext cx="4358886" cy="452431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9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rgbClr val="002060">
                      <a:alpha val="40000"/>
                    </a:srgbClr>
                  </a:glow>
                  <a:outerShdw dist="38100" dir="2700000" algn="tl" rotWithShape="0">
                    <a:schemeClr val="accent2"/>
                  </a:outerShdw>
                </a:effectLst>
              </a:rPr>
              <a:t>MARIA </a:t>
            </a:r>
          </a:p>
          <a:p>
            <a:pPr algn="ctr"/>
            <a:r>
              <a:rPr lang="it-IT" sz="9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rgbClr val="002060">
                      <a:alpha val="40000"/>
                    </a:srgbClr>
                  </a:glow>
                  <a:outerShdw dist="38100" dir="2700000" algn="tl" rotWithShape="0">
                    <a:schemeClr val="accent2"/>
                  </a:outerShdw>
                </a:effectLst>
              </a:rPr>
              <a:t>mi dona</a:t>
            </a:r>
          </a:p>
          <a:p>
            <a:pPr algn="ctr"/>
            <a:r>
              <a:rPr lang="it-IT" sz="96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rgbClr val="002060">
                      <a:alpha val="40000"/>
                    </a:srgbClr>
                  </a:glow>
                  <a:outerShdw dist="38100" dir="2700000" algn="tl" rotWithShape="0">
                    <a:schemeClr val="accent2"/>
                  </a:outerShdw>
                </a:effectLst>
              </a:rPr>
              <a:t>GESù</a:t>
            </a:r>
            <a:endParaRPr lang="it-IT" sz="9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glow rad="63500">
                  <a:srgbClr val="002060">
                    <a:alpha val="40000"/>
                  </a:srgbClr>
                </a:glow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540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repeatCount="5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repeatCount="5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repeatCount="5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7500"/>
                            </p:stCondLst>
                            <p:childTnLst>
                              <p:par>
                                <p:cTn id="24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5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2E7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2E7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980"/>
                            </p:stCondLst>
                            <p:childTnLst>
                              <p:par>
                                <p:cTn id="29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3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2E7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3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2E7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3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4580"/>
                            </p:stCondLst>
                            <p:childTnLst>
                              <p:par>
                                <p:cTn id="34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5" dur="3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2E7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" dur="3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2E7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3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4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7</cp:revision>
  <dcterms:created xsi:type="dcterms:W3CDTF">2015-11-08T14:20:40Z</dcterms:created>
  <dcterms:modified xsi:type="dcterms:W3CDTF">2015-11-08T15:26:12Z</dcterms:modified>
</cp:coreProperties>
</file>