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3" autoAdjust="0"/>
    <p:restoredTop sz="94660"/>
  </p:normalViewPr>
  <p:slideViewPr>
    <p:cSldViewPr snapToGrid="0">
      <p:cViewPr varScale="1">
        <p:scale>
          <a:sx n="31" d="100"/>
          <a:sy n="31" d="100"/>
        </p:scale>
        <p:origin x="78" y="7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5AF9C-B9A9-4F39-A5DF-2C74CC70F4D5}" type="datetimeFigureOut">
              <a:rPr lang="it-IT" smtClean="0"/>
              <a:t>08/11/2015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35AE4-FA26-4424-9B22-81B0188896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4138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5AF9C-B9A9-4F39-A5DF-2C74CC70F4D5}" type="datetimeFigureOut">
              <a:rPr lang="it-IT" smtClean="0"/>
              <a:t>08/11/2015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35AE4-FA26-4424-9B22-81B0188896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552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5AF9C-B9A9-4F39-A5DF-2C74CC70F4D5}" type="datetimeFigureOut">
              <a:rPr lang="it-IT" smtClean="0"/>
              <a:t>08/11/2015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35AE4-FA26-4424-9B22-81B0188896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2325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5AF9C-B9A9-4F39-A5DF-2C74CC70F4D5}" type="datetimeFigureOut">
              <a:rPr lang="it-IT" smtClean="0"/>
              <a:t>08/11/2015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35AE4-FA26-4424-9B22-81B0188896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9480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5AF9C-B9A9-4F39-A5DF-2C74CC70F4D5}" type="datetimeFigureOut">
              <a:rPr lang="it-IT" smtClean="0"/>
              <a:t>08/11/2015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35AE4-FA26-4424-9B22-81B0188896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6118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5AF9C-B9A9-4F39-A5DF-2C74CC70F4D5}" type="datetimeFigureOut">
              <a:rPr lang="it-IT" smtClean="0"/>
              <a:t>08/11/2015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35AE4-FA26-4424-9B22-81B0188896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2371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5AF9C-B9A9-4F39-A5DF-2C74CC70F4D5}" type="datetimeFigureOut">
              <a:rPr lang="it-IT" smtClean="0"/>
              <a:t>08/11/2015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35AE4-FA26-4424-9B22-81B0188896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3627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5AF9C-B9A9-4F39-A5DF-2C74CC70F4D5}" type="datetimeFigureOut">
              <a:rPr lang="it-IT" smtClean="0"/>
              <a:t>08/11/2015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35AE4-FA26-4424-9B22-81B0188896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3863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5AF9C-B9A9-4F39-A5DF-2C74CC70F4D5}" type="datetimeFigureOut">
              <a:rPr lang="it-IT" smtClean="0"/>
              <a:t>08/11/2015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35AE4-FA26-4424-9B22-81B0188896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0991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5AF9C-B9A9-4F39-A5DF-2C74CC70F4D5}" type="datetimeFigureOut">
              <a:rPr lang="it-IT" smtClean="0"/>
              <a:t>08/11/2015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35AE4-FA26-4424-9B22-81B0188896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9712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5AF9C-B9A9-4F39-A5DF-2C74CC70F4D5}" type="datetimeFigureOut">
              <a:rPr lang="it-IT" smtClean="0"/>
              <a:t>08/11/2015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35AE4-FA26-4424-9B22-81B0188896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0879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5AF9C-B9A9-4F39-A5DF-2C74CC70F4D5}" type="datetimeFigureOut">
              <a:rPr lang="it-IT" smtClean="0"/>
              <a:t>08/11/2015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35AE4-FA26-4424-9B22-81B0188896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86808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46000">
              <a:schemeClr val="accent3">
                <a:lumMod val="95000"/>
                <a:lumOff val="5000"/>
              </a:schemeClr>
            </a:gs>
            <a:gs pos="100000">
              <a:schemeClr val="accent3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7" t="3291"/>
          <a:stretch/>
        </p:blipFill>
        <p:spPr>
          <a:xfrm>
            <a:off x="5115484" y="0"/>
            <a:ext cx="7123814" cy="6980225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>
          <a:xfrm>
            <a:off x="106326" y="-21265"/>
            <a:ext cx="5061097" cy="7188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r>
              <a:rPr lang="it-IT" sz="2800" b="1" kern="1400" dirty="0">
                <a:solidFill>
                  <a:schemeClr val="bg1"/>
                </a:solidFill>
                <a:latin typeface="LilyUPC" panose="020B0604020202020204" pitchFamily="34" charset="-34"/>
                <a:cs typeface="LilyUPC" panose="020B0604020202020204" pitchFamily="34" charset="-34"/>
              </a:rPr>
              <a:t/>
            </a:r>
            <a:br>
              <a:rPr lang="it-IT" sz="2800" b="1" kern="1400" dirty="0">
                <a:solidFill>
                  <a:schemeClr val="bg1"/>
                </a:solidFill>
                <a:latin typeface="LilyUPC" panose="020B0604020202020204" pitchFamily="34" charset="-34"/>
                <a:cs typeface="LilyUPC" panose="020B0604020202020204" pitchFamily="34" charset="-34"/>
              </a:rPr>
            </a:br>
            <a:r>
              <a:rPr lang="it-IT" sz="3200" b="1" kern="1400" dirty="0">
                <a:solidFill>
                  <a:srgbClr val="FFFF00"/>
                </a:solidFill>
                <a:latin typeface="Kokila" panose="020B0604020202020204" pitchFamily="34" charset="0"/>
                <a:ea typeface="Microsoft Himalaya" panose="01010100010101010101" pitchFamily="2" charset="0"/>
                <a:cs typeface="Kokila" panose="020B0604020202020204" pitchFamily="34" charset="0"/>
              </a:rPr>
              <a:t>Giovane donna, attesa dell’umanità</a:t>
            </a:r>
            <a:r>
              <a:rPr lang="it-IT" sz="3200" b="1" kern="1400" dirty="0" smtClean="0">
                <a:solidFill>
                  <a:srgbClr val="FFFF00"/>
                </a:solidFill>
                <a:latin typeface="Kokila" panose="020B0604020202020204" pitchFamily="34" charset="0"/>
                <a:ea typeface="Microsoft Himalaya" panose="01010100010101010101" pitchFamily="2" charset="0"/>
                <a:cs typeface="Kokila" panose="020B0604020202020204" pitchFamily="34" charset="0"/>
              </a:rPr>
              <a:t>,</a:t>
            </a:r>
          </a:p>
          <a:p>
            <a:pPr>
              <a:lnSpc>
                <a:spcPts val="2500"/>
              </a:lnSpc>
            </a:pPr>
            <a:r>
              <a:rPr lang="it-IT" sz="3200" b="1" kern="1400" dirty="0" smtClean="0">
                <a:solidFill>
                  <a:srgbClr val="FFFF00"/>
                </a:solidFill>
                <a:latin typeface="Kokila" panose="020B0604020202020204" pitchFamily="34" charset="0"/>
                <a:ea typeface="Microsoft Himalaya" panose="01010100010101010101" pitchFamily="2" charset="0"/>
                <a:cs typeface="Kokila" panose="020B0604020202020204" pitchFamily="34" charset="0"/>
              </a:rPr>
              <a:t>un </a:t>
            </a:r>
            <a:r>
              <a:rPr lang="it-IT" sz="3200" b="1" kern="1400" dirty="0">
                <a:solidFill>
                  <a:srgbClr val="FFFF00"/>
                </a:solidFill>
                <a:latin typeface="Kokila" panose="020B0604020202020204" pitchFamily="34" charset="0"/>
                <a:ea typeface="Microsoft Himalaya" panose="01010100010101010101" pitchFamily="2" charset="0"/>
                <a:cs typeface="Kokila" panose="020B0604020202020204" pitchFamily="34" charset="0"/>
              </a:rPr>
              <a:t>desiderio d’amore e </a:t>
            </a:r>
            <a:r>
              <a:rPr lang="it-IT" sz="3200" b="1" kern="1400" dirty="0" smtClean="0">
                <a:solidFill>
                  <a:srgbClr val="FFFF00"/>
                </a:solidFill>
                <a:latin typeface="Kokila" panose="020B0604020202020204" pitchFamily="34" charset="0"/>
                <a:ea typeface="Microsoft Himalaya" panose="01010100010101010101" pitchFamily="2" charset="0"/>
                <a:cs typeface="Kokila" panose="020B0604020202020204" pitchFamily="34" charset="0"/>
              </a:rPr>
              <a:t>pura libertà.</a:t>
            </a:r>
          </a:p>
          <a:p>
            <a:pPr>
              <a:lnSpc>
                <a:spcPts val="2500"/>
              </a:lnSpc>
            </a:pPr>
            <a:r>
              <a:rPr lang="it-IT" sz="3200" b="1" kern="1400" dirty="0" smtClean="0">
                <a:solidFill>
                  <a:srgbClr val="FFFF00"/>
                </a:solidFill>
                <a:latin typeface="Kokila" panose="020B0604020202020204" pitchFamily="34" charset="0"/>
                <a:ea typeface="Microsoft Himalaya" panose="01010100010101010101" pitchFamily="2" charset="0"/>
                <a:cs typeface="Kokila" panose="020B0604020202020204" pitchFamily="34" charset="0"/>
              </a:rPr>
              <a:t>Il </a:t>
            </a:r>
            <a:r>
              <a:rPr lang="it-IT" sz="3200" b="1" kern="1400" dirty="0">
                <a:solidFill>
                  <a:srgbClr val="FFFF00"/>
                </a:solidFill>
                <a:latin typeface="Kokila" panose="020B0604020202020204" pitchFamily="34" charset="0"/>
                <a:ea typeface="Microsoft Himalaya" panose="01010100010101010101" pitchFamily="2" charset="0"/>
                <a:cs typeface="Kokila" panose="020B0604020202020204" pitchFamily="34" charset="0"/>
              </a:rPr>
              <a:t>Dio lontano è qui </a:t>
            </a:r>
            <a:r>
              <a:rPr lang="it-IT" sz="3200" b="1" kern="1400" dirty="0" smtClean="0">
                <a:solidFill>
                  <a:srgbClr val="FFFF00"/>
                </a:solidFill>
                <a:latin typeface="Kokila" panose="020B0604020202020204" pitchFamily="34" charset="0"/>
                <a:ea typeface="Microsoft Himalaya" panose="01010100010101010101" pitchFamily="2" charset="0"/>
                <a:cs typeface="Kokila" panose="020B0604020202020204" pitchFamily="34" charset="0"/>
              </a:rPr>
              <a:t>vicino </a:t>
            </a:r>
            <a:r>
              <a:rPr lang="it-IT" sz="3200" b="1" kern="1400" dirty="0">
                <a:solidFill>
                  <a:srgbClr val="FFFF00"/>
                </a:solidFill>
                <a:latin typeface="Kokila" panose="020B0604020202020204" pitchFamily="34" charset="0"/>
                <a:ea typeface="Microsoft Himalaya" panose="01010100010101010101" pitchFamily="2" charset="0"/>
                <a:cs typeface="Kokila" panose="020B0604020202020204" pitchFamily="34" charset="0"/>
              </a:rPr>
              <a:t>a Te</a:t>
            </a:r>
            <a:r>
              <a:rPr lang="it-IT" sz="3200" b="1" kern="1400" dirty="0" smtClean="0">
                <a:solidFill>
                  <a:srgbClr val="FFFF00"/>
                </a:solidFill>
                <a:latin typeface="Kokila" panose="020B0604020202020204" pitchFamily="34" charset="0"/>
                <a:ea typeface="Microsoft Himalaya" panose="01010100010101010101" pitchFamily="2" charset="0"/>
                <a:cs typeface="Kokila" panose="020B0604020202020204" pitchFamily="34" charset="0"/>
              </a:rPr>
              <a:t>,</a:t>
            </a:r>
          </a:p>
          <a:p>
            <a:pPr>
              <a:lnSpc>
                <a:spcPts val="2500"/>
              </a:lnSpc>
            </a:pPr>
            <a:r>
              <a:rPr lang="it-IT" sz="3200" b="1" kern="1400" dirty="0" smtClean="0">
                <a:solidFill>
                  <a:srgbClr val="FFFF00"/>
                </a:solidFill>
                <a:latin typeface="Kokila" panose="020B0604020202020204" pitchFamily="34" charset="0"/>
                <a:ea typeface="Microsoft Himalaya" panose="01010100010101010101" pitchFamily="2" charset="0"/>
                <a:cs typeface="Kokila" panose="020B0604020202020204" pitchFamily="34" charset="0"/>
              </a:rPr>
              <a:t>voce </a:t>
            </a:r>
            <a:r>
              <a:rPr lang="it-IT" sz="3200" b="1" kern="1400" dirty="0">
                <a:solidFill>
                  <a:srgbClr val="FFFF00"/>
                </a:solidFill>
                <a:latin typeface="Kokila" panose="020B0604020202020204" pitchFamily="34" charset="0"/>
                <a:ea typeface="Microsoft Himalaya" panose="01010100010101010101" pitchFamily="2" charset="0"/>
                <a:cs typeface="Kokila" panose="020B0604020202020204" pitchFamily="34" charset="0"/>
              </a:rPr>
              <a:t>silenzio, annuncio di verità.</a:t>
            </a:r>
            <a:br>
              <a:rPr lang="it-IT" sz="3200" b="1" kern="1400" dirty="0">
                <a:solidFill>
                  <a:srgbClr val="FFFF00"/>
                </a:solidFill>
                <a:latin typeface="Kokila" panose="020B0604020202020204" pitchFamily="34" charset="0"/>
                <a:ea typeface="Microsoft Himalaya" panose="01010100010101010101" pitchFamily="2" charset="0"/>
                <a:cs typeface="Kokila" panose="020B0604020202020204" pitchFamily="34" charset="0"/>
              </a:rPr>
            </a:br>
            <a:r>
              <a:rPr lang="it-IT" sz="3200" b="1" kern="1400" dirty="0">
                <a:solidFill>
                  <a:srgbClr val="FFFF00"/>
                </a:solidFill>
                <a:latin typeface="Kokila" panose="020B0604020202020204" pitchFamily="34" charset="0"/>
                <a:ea typeface="Microsoft Himalaya" panose="01010100010101010101" pitchFamily="2" charset="0"/>
                <a:cs typeface="Kokila" panose="020B0604020202020204" pitchFamily="34" charset="0"/>
              </a:rPr>
              <a:t/>
            </a:r>
            <a:br>
              <a:rPr lang="it-IT" sz="3200" b="1" kern="1400" dirty="0">
                <a:solidFill>
                  <a:srgbClr val="FFFF00"/>
                </a:solidFill>
                <a:latin typeface="Kokila" panose="020B0604020202020204" pitchFamily="34" charset="0"/>
                <a:ea typeface="Microsoft Himalaya" panose="01010100010101010101" pitchFamily="2" charset="0"/>
                <a:cs typeface="Kokila" panose="020B0604020202020204" pitchFamily="34" charset="0"/>
              </a:rPr>
            </a:br>
            <a:r>
              <a:rPr lang="it-IT" sz="3200" b="1" kern="1400" dirty="0" err="1">
                <a:solidFill>
                  <a:srgbClr val="FFFF00"/>
                </a:solidFill>
                <a:latin typeface="Kokila" panose="020B0604020202020204" pitchFamily="34" charset="0"/>
                <a:ea typeface="Microsoft Himalaya" panose="01010100010101010101" pitchFamily="2" charset="0"/>
                <a:cs typeface="Kokila" panose="020B0604020202020204" pitchFamily="34" charset="0"/>
              </a:rPr>
              <a:t>Rit</a:t>
            </a:r>
            <a:r>
              <a:rPr lang="it-IT" sz="3200" b="1" kern="1400" dirty="0" smtClean="0">
                <a:solidFill>
                  <a:srgbClr val="FFFF00"/>
                </a:solidFill>
                <a:latin typeface="Kokila" panose="020B0604020202020204" pitchFamily="34" charset="0"/>
                <a:ea typeface="Microsoft Himalaya" panose="01010100010101010101" pitchFamily="2" charset="0"/>
                <a:cs typeface="Kokila" panose="020B0604020202020204" pitchFamily="34" charset="0"/>
              </a:rPr>
              <a:t>. </a:t>
            </a:r>
            <a:r>
              <a:rPr lang="it-IT" sz="3200" b="1" kern="1400" dirty="0">
                <a:solidFill>
                  <a:srgbClr val="FFFF00"/>
                </a:solidFill>
                <a:latin typeface="Kokila" panose="020B0604020202020204" pitchFamily="34" charset="0"/>
                <a:ea typeface="Microsoft Himalaya" panose="01010100010101010101" pitchFamily="2" charset="0"/>
                <a:cs typeface="Kokila" panose="020B0604020202020204" pitchFamily="34" charset="0"/>
              </a:rPr>
              <a:t> Ave Maria, Ave Maria!</a:t>
            </a:r>
            <a:br>
              <a:rPr lang="it-IT" sz="3200" b="1" kern="1400" dirty="0">
                <a:solidFill>
                  <a:srgbClr val="FFFF00"/>
                </a:solidFill>
                <a:latin typeface="Kokila" panose="020B0604020202020204" pitchFamily="34" charset="0"/>
                <a:ea typeface="Microsoft Himalaya" panose="01010100010101010101" pitchFamily="2" charset="0"/>
                <a:cs typeface="Kokila" panose="020B0604020202020204" pitchFamily="34" charset="0"/>
              </a:rPr>
            </a:br>
            <a:r>
              <a:rPr lang="it-IT" sz="3200" b="1" kern="1400" dirty="0" smtClean="0">
                <a:solidFill>
                  <a:srgbClr val="FFFF00"/>
                </a:solidFill>
                <a:latin typeface="Kokila" panose="020B0604020202020204" pitchFamily="34" charset="0"/>
                <a:ea typeface="Microsoft Himalaya" panose="01010100010101010101" pitchFamily="2" charset="0"/>
                <a:cs typeface="Kokila" panose="020B0604020202020204" pitchFamily="34" charset="0"/>
              </a:rPr>
              <a:t> </a:t>
            </a:r>
          </a:p>
          <a:p>
            <a:pPr>
              <a:lnSpc>
                <a:spcPts val="2500"/>
              </a:lnSpc>
            </a:pPr>
            <a:r>
              <a:rPr lang="it-IT" sz="3200" b="1" kern="1400" dirty="0" smtClean="0">
                <a:solidFill>
                  <a:srgbClr val="FFFF00"/>
                </a:solidFill>
                <a:latin typeface="Kokila" panose="020B0604020202020204" pitchFamily="34" charset="0"/>
                <a:ea typeface="Microsoft Himalaya" panose="01010100010101010101" pitchFamily="2" charset="0"/>
                <a:cs typeface="Kokila" panose="020B0604020202020204" pitchFamily="34" charset="0"/>
              </a:rPr>
              <a:t>Dio </a:t>
            </a:r>
            <a:r>
              <a:rPr lang="it-IT" sz="3200" b="1" kern="1400" dirty="0">
                <a:solidFill>
                  <a:srgbClr val="FFFF00"/>
                </a:solidFill>
                <a:latin typeface="Kokila" panose="020B0604020202020204" pitchFamily="34" charset="0"/>
                <a:ea typeface="Microsoft Himalaya" panose="01010100010101010101" pitchFamily="2" charset="0"/>
                <a:cs typeface="Kokila" panose="020B0604020202020204" pitchFamily="34" charset="0"/>
              </a:rPr>
              <a:t>t’ha prescelta qual madre </a:t>
            </a:r>
            <a:r>
              <a:rPr lang="it-IT" sz="3200" b="1" kern="1400" dirty="0" smtClean="0">
                <a:solidFill>
                  <a:srgbClr val="FFFF00"/>
                </a:solidFill>
                <a:latin typeface="Kokila" panose="020B0604020202020204" pitchFamily="34" charset="0"/>
                <a:ea typeface="Microsoft Himalaya" panose="01010100010101010101" pitchFamily="2" charset="0"/>
                <a:cs typeface="Kokila" panose="020B0604020202020204" pitchFamily="34" charset="0"/>
              </a:rPr>
              <a:t>piena di </a:t>
            </a:r>
            <a:r>
              <a:rPr lang="it-IT" sz="3200" b="1" kern="1400" dirty="0">
                <a:solidFill>
                  <a:srgbClr val="FFFF00"/>
                </a:solidFill>
                <a:latin typeface="Kokila" panose="020B0604020202020204" pitchFamily="34" charset="0"/>
                <a:ea typeface="Microsoft Himalaya" panose="01010100010101010101" pitchFamily="2" charset="0"/>
                <a:cs typeface="Kokila" panose="020B0604020202020204" pitchFamily="34" charset="0"/>
              </a:rPr>
              <a:t>bellezza, ed il suo amore </a:t>
            </a:r>
            <a:r>
              <a:rPr lang="it-IT" sz="3200" b="1" kern="1400" dirty="0" smtClean="0">
                <a:solidFill>
                  <a:srgbClr val="FFFF00"/>
                </a:solidFill>
                <a:latin typeface="Kokila" panose="020B0604020202020204" pitchFamily="34" charset="0"/>
                <a:ea typeface="Microsoft Himalaya" panose="01010100010101010101" pitchFamily="2" charset="0"/>
                <a:cs typeface="Kokila" panose="020B0604020202020204" pitchFamily="34" charset="0"/>
              </a:rPr>
              <a:t>t’avvolgerà con </a:t>
            </a:r>
            <a:r>
              <a:rPr lang="it-IT" sz="3200" b="1" kern="1400" dirty="0">
                <a:solidFill>
                  <a:srgbClr val="FFFF00"/>
                </a:solidFill>
                <a:latin typeface="Kokila" panose="020B0604020202020204" pitchFamily="34" charset="0"/>
                <a:ea typeface="Microsoft Himalaya" panose="01010100010101010101" pitchFamily="2" charset="0"/>
                <a:cs typeface="Kokila" panose="020B0604020202020204" pitchFamily="34" charset="0"/>
              </a:rPr>
              <a:t>la suo ombra. </a:t>
            </a:r>
            <a:r>
              <a:rPr lang="it-IT" sz="3200" b="1" kern="1400" dirty="0" smtClean="0">
                <a:solidFill>
                  <a:srgbClr val="FFFF00"/>
                </a:solidFill>
                <a:latin typeface="Kokila" panose="020B0604020202020204" pitchFamily="34" charset="0"/>
                <a:ea typeface="Microsoft Himalaya" panose="01010100010101010101" pitchFamily="2" charset="0"/>
                <a:cs typeface="Kokila" panose="020B0604020202020204" pitchFamily="34" charset="0"/>
              </a:rPr>
              <a:t>Grembo di </a:t>
            </a:r>
            <a:r>
              <a:rPr lang="it-IT" sz="3200" b="1" kern="1400" dirty="0">
                <a:solidFill>
                  <a:srgbClr val="FFFF00"/>
                </a:solidFill>
                <a:latin typeface="Kokila" panose="020B0604020202020204" pitchFamily="34" charset="0"/>
                <a:ea typeface="Microsoft Himalaya" panose="01010100010101010101" pitchFamily="2" charset="0"/>
                <a:cs typeface="Kokila" panose="020B0604020202020204" pitchFamily="34" charset="0"/>
              </a:rPr>
              <a:t>Dio, </a:t>
            </a:r>
            <a:endParaRPr lang="it-IT" sz="3200" b="1" kern="1400" dirty="0" smtClean="0">
              <a:solidFill>
                <a:srgbClr val="FFFF00"/>
              </a:solidFill>
              <a:latin typeface="Kokila" panose="020B0604020202020204" pitchFamily="34" charset="0"/>
              <a:ea typeface="Microsoft Himalaya" panose="01010100010101010101" pitchFamily="2" charset="0"/>
              <a:cs typeface="Kokila" panose="020B0604020202020204" pitchFamily="34" charset="0"/>
            </a:endParaRPr>
          </a:p>
          <a:p>
            <a:pPr>
              <a:lnSpc>
                <a:spcPts val="2500"/>
              </a:lnSpc>
            </a:pPr>
            <a:r>
              <a:rPr lang="it-IT" sz="3200" b="1" kern="1400" dirty="0" smtClean="0">
                <a:solidFill>
                  <a:srgbClr val="FFFF00"/>
                </a:solidFill>
                <a:latin typeface="Kokila" panose="020B0604020202020204" pitchFamily="34" charset="0"/>
                <a:ea typeface="Microsoft Himalaya" panose="01010100010101010101" pitchFamily="2" charset="0"/>
                <a:cs typeface="Kokila" panose="020B0604020202020204" pitchFamily="34" charset="0"/>
              </a:rPr>
              <a:t>venuto </a:t>
            </a:r>
            <a:r>
              <a:rPr lang="it-IT" sz="3200" b="1" kern="1400" dirty="0">
                <a:solidFill>
                  <a:srgbClr val="FFFF00"/>
                </a:solidFill>
                <a:latin typeface="Kokila" panose="020B0604020202020204" pitchFamily="34" charset="0"/>
                <a:ea typeface="Microsoft Himalaya" panose="01010100010101010101" pitchFamily="2" charset="0"/>
                <a:cs typeface="Kokila" panose="020B0604020202020204" pitchFamily="34" charset="0"/>
              </a:rPr>
              <a:t>sulla terra</a:t>
            </a:r>
            <a:r>
              <a:rPr lang="it-IT" sz="3200" b="1" kern="1400" dirty="0" smtClean="0">
                <a:solidFill>
                  <a:srgbClr val="FFFF00"/>
                </a:solidFill>
                <a:latin typeface="Kokila" panose="020B0604020202020204" pitchFamily="34" charset="0"/>
                <a:ea typeface="Microsoft Himalaya" panose="01010100010101010101" pitchFamily="2" charset="0"/>
                <a:cs typeface="Kokila" panose="020B0604020202020204" pitchFamily="34" charset="0"/>
              </a:rPr>
              <a:t>,</a:t>
            </a:r>
          </a:p>
          <a:p>
            <a:pPr>
              <a:lnSpc>
                <a:spcPts val="2500"/>
              </a:lnSpc>
            </a:pPr>
            <a:r>
              <a:rPr lang="it-IT" sz="3200" b="1" kern="1400" dirty="0" smtClean="0">
                <a:solidFill>
                  <a:srgbClr val="FFFF00"/>
                </a:solidFill>
                <a:latin typeface="Kokila" panose="020B0604020202020204" pitchFamily="34" charset="0"/>
                <a:ea typeface="Microsoft Himalaya" panose="01010100010101010101" pitchFamily="2" charset="0"/>
                <a:cs typeface="Kokila" panose="020B0604020202020204" pitchFamily="34" charset="0"/>
              </a:rPr>
              <a:t>Tu sarai madre, di </a:t>
            </a:r>
            <a:r>
              <a:rPr lang="it-IT" sz="3200" b="1" kern="1400" dirty="0">
                <a:solidFill>
                  <a:srgbClr val="FFFF00"/>
                </a:solidFill>
                <a:latin typeface="Kokila" panose="020B0604020202020204" pitchFamily="34" charset="0"/>
                <a:ea typeface="Microsoft Himalaya" panose="01010100010101010101" pitchFamily="2" charset="0"/>
                <a:cs typeface="Kokila" panose="020B0604020202020204" pitchFamily="34" charset="0"/>
              </a:rPr>
              <a:t>un uomo nuovo. </a:t>
            </a:r>
          </a:p>
          <a:p>
            <a:pPr>
              <a:lnSpc>
                <a:spcPts val="2500"/>
              </a:lnSpc>
            </a:pPr>
            <a:r>
              <a:rPr lang="it-IT" sz="3200" b="1" kern="1400" dirty="0">
                <a:solidFill>
                  <a:srgbClr val="FFFF00"/>
                </a:solidFill>
                <a:latin typeface="Kokila" panose="020B0604020202020204" pitchFamily="34" charset="0"/>
                <a:ea typeface="Microsoft Himalaya" panose="01010100010101010101" pitchFamily="2" charset="0"/>
                <a:cs typeface="Kokila" panose="020B0604020202020204" pitchFamily="34" charset="0"/>
              </a:rPr>
              <a:t> </a:t>
            </a:r>
          </a:p>
          <a:p>
            <a:pPr>
              <a:lnSpc>
                <a:spcPts val="2500"/>
              </a:lnSpc>
            </a:pPr>
            <a:r>
              <a:rPr lang="it-IT" sz="3200" b="1" kern="1400" dirty="0">
                <a:solidFill>
                  <a:srgbClr val="FFFF00"/>
                </a:solidFill>
                <a:latin typeface="Kokila" panose="020B0604020202020204" pitchFamily="34" charset="0"/>
                <a:ea typeface="Microsoft Himalaya" panose="01010100010101010101" pitchFamily="2" charset="0"/>
                <a:cs typeface="Kokila" panose="020B0604020202020204" pitchFamily="34" charset="0"/>
              </a:rPr>
              <a:t>Ecco l’ancella, che vive della sua </a:t>
            </a:r>
            <a:r>
              <a:rPr lang="it-IT" sz="3200" b="1" kern="1400" dirty="0" smtClean="0">
                <a:solidFill>
                  <a:srgbClr val="FFFF00"/>
                </a:solidFill>
                <a:latin typeface="Kokila" panose="020B0604020202020204" pitchFamily="34" charset="0"/>
                <a:ea typeface="Microsoft Himalaya" panose="01010100010101010101" pitchFamily="2" charset="0"/>
                <a:cs typeface="Kokila" panose="020B0604020202020204" pitchFamily="34" charset="0"/>
              </a:rPr>
              <a:t>Parola</a:t>
            </a:r>
            <a:r>
              <a:rPr lang="it-IT" sz="3200" b="1" kern="1400" dirty="0">
                <a:solidFill>
                  <a:srgbClr val="FFFF00"/>
                </a:solidFill>
                <a:latin typeface="Kokila" panose="020B0604020202020204" pitchFamily="34" charset="0"/>
                <a:ea typeface="Microsoft Himalaya" panose="01010100010101010101" pitchFamily="2" charset="0"/>
                <a:cs typeface="Kokila" panose="020B0604020202020204" pitchFamily="34" charset="0"/>
              </a:rPr>
              <a:t>, libero il </a:t>
            </a:r>
            <a:r>
              <a:rPr lang="it-IT" sz="3200" b="1" kern="1400" dirty="0" smtClean="0">
                <a:solidFill>
                  <a:srgbClr val="FFFF00"/>
                </a:solidFill>
                <a:latin typeface="Kokila" panose="020B0604020202020204" pitchFamily="34" charset="0"/>
                <a:ea typeface="Microsoft Himalaya" panose="01010100010101010101" pitchFamily="2" charset="0"/>
                <a:cs typeface="Kokila" panose="020B0604020202020204" pitchFamily="34" charset="0"/>
              </a:rPr>
              <a:t>cuore</a:t>
            </a:r>
          </a:p>
          <a:p>
            <a:pPr>
              <a:lnSpc>
                <a:spcPts val="2500"/>
              </a:lnSpc>
            </a:pPr>
            <a:r>
              <a:rPr lang="it-IT" sz="3200" b="1" kern="1400" dirty="0" smtClean="0">
                <a:solidFill>
                  <a:srgbClr val="FFFF00"/>
                </a:solidFill>
                <a:latin typeface="Kokila" panose="020B0604020202020204" pitchFamily="34" charset="0"/>
                <a:ea typeface="Microsoft Himalaya" panose="01010100010101010101" pitchFamily="2" charset="0"/>
                <a:cs typeface="Kokila" panose="020B0604020202020204" pitchFamily="34" charset="0"/>
              </a:rPr>
              <a:t>perché </a:t>
            </a:r>
            <a:r>
              <a:rPr lang="it-IT" sz="3200" b="1" kern="1400" dirty="0">
                <a:solidFill>
                  <a:srgbClr val="FFFF00"/>
                </a:solidFill>
                <a:latin typeface="Kokila" panose="020B0604020202020204" pitchFamily="34" charset="0"/>
                <a:ea typeface="Microsoft Himalaya" panose="01010100010101010101" pitchFamily="2" charset="0"/>
                <a:cs typeface="Kokila" panose="020B0604020202020204" pitchFamily="34" charset="0"/>
              </a:rPr>
              <a:t>l’amore trovi casa. Ora l’attesa </a:t>
            </a:r>
            <a:endParaRPr lang="it-IT" sz="3200" b="1" kern="1400" dirty="0" smtClean="0">
              <a:solidFill>
                <a:srgbClr val="FFFF00"/>
              </a:solidFill>
              <a:latin typeface="Kokila" panose="020B0604020202020204" pitchFamily="34" charset="0"/>
              <a:ea typeface="Microsoft Himalaya" panose="01010100010101010101" pitchFamily="2" charset="0"/>
              <a:cs typeface="Kokila" panose="020B0604020202020204" pitchFamily="34" charset="0"/>
            </a:endParaRPr>
          </a:p>
          <a:p>
            <a:pPr>
              <a:lnSpc>
                <a:spcPts val="2500"/>
              </a:lnSpc>
            </a:pPr>
            <a:r>
              <a:rPr lang="it-IT" sz="3200" b="1" kern="1400" dirty="0" smtClean="0">
                <a:solidFill>
                  <a:srgbClr val="FFFF00"/>
                </a:solidFill>
                <a:latin typeface="Kokila" panose="020B0604020202020204" pitchFamily="34" charset="0"/>
                <a:ea typeface="Microsoft Himalaya" panose="01010100010101010101" pitchFamily="2" charset="0"/>
                <a:cs typeface="Kokila" panose="020B0604020202020204" pitchFamily="34" charset="0"/>
              </a:rPr>
              <a:t>è </a:t>
            </a:r>
            <a:r>
              <a:rPr lang="it-IT" sz="3200" b="1" kern="1400" dirty="0">
                <a:solidFill>
                  <a:srgbClr val="FFFF00"/>
                </a:solidFill>
                <a:latin typeface="Kokila" panose="020B0604020202020204" pitchFamily="34" charset="0"/>
                <a:ea typeface="Microsoft Himalaya" panose="01010100010101010101" pitchFamily="2" charset="0"/>
                <a:cs typeface="Kokila" panose="020B0604020202020204" pitchFamily="34" charset="0"/>
              </a:rPr>
              <a:t>densa di preghiera e </a:t>
            </a:r>
            <a:r>
              <a:rPr lang="it-IT" sz="3200" b="1" kern="1400" dirty="0" smtClean="0">
                <a:solidFill>
                  <a:srgbClr val="FFFF00"/>
                </a:solidFill>
                <a:latin typeface="Kokila" panose="020B0604020202020204" pitchFamily="34" charset="0"/>
                <a:ea typeface="Microsoft Himalaya" panose="01010100010101010101" pitchFamily="2" charset="0"/>
                <a:cs typeface="Kokila" panose="020B0604020202020204" pitchFamily="34" charset="0"/>
              </a:rPr>
              <a:t>l’uomo nuovo </a:t>
            </a:r>
          </a:p>
          <a:p>
            <a:pPr>
              <a:lnSpc>
                <a:spcPts val="2500"/>
              </a:lnSpc>
            </a:pPr>
            <a:r>
              <a:rPr lang="it-IT" sz="3200" b="1" kern="1400" dirty="0" smtClean="0">
                <a:solidFill>
                  <a:srgbClr val="FFFF00"/>
                </a:solidFill>
                <a:latin typeface="Kokila" panose="020B0604020202020204" pitchFamily="34" charset="0"/>
                <a:ea typeface="Microsoft Himalaya" panose="01010100010101010101" pitchFamily="2" charset="0"/>
                <a:cs typeface="Kokila" panose="020B0604020202020204" pitchFamily="34" charset="0"/>
              </a:rPr>
              <a:t>è qui in </a:t>
            </a:r>
            <a:r>
              <a:rPr lang="it-IT" sz="3200" b="1" kern="1400" dirty="0">
                <a:solidFill>
                  <a:srgbClr val="FFFF00"/>
                </a:solidFill>
                <a:latin typeface="Kokila" panose="020B0604020202020204" pitchFamily="34" charset="0"/>
                <a:ea typeface="Microsoft Himalaya" panose="01010100010101010101" pitchFamily="2" charset="0"/>
                <a:cs typeface="Kokila" panose="020B0604020202020204" pitchFamily="34" charset="0"/>
              </a:rPr>
              <a:t>mezzo a noi. </a:t>
            </a:r>
          </a:p>
          <a:p>
            <a:pPr>
              <a:lnSpc>
                <a:spcPts val="2500"/>
              </a:lnSpc>
            </a:pPr>
            <a:r>
              <a:rPr lang="it-IT" sz="3200" b="1" kern="1400" dirty="0">
                <a:solidFill>
                  <a:srgbClr val="FFFF00"/>
                </a:solidFill>
                <a:latin typeface="Kokila" panose="020B0604020202020204" pitchFamily="34" charset="0"/>
                <a:ea typeface="Microsoft Himalaya" panose="01010100010101010101" pitchFamily="2" charset="0"/>
                <a:cs typeface="Kokila" panose="020B0604020202020204" pitchFamily="34" charset="0"/>
              </a:rPr>
              <a:t> </a:t>
            </a:r>
            <a:endParaRPr lang="it-IT" sz="3200" b="1" kern="1400" dirty="0">
              <a:ln>
                <a:noFill/>
              </a:ln>
              <a:solidFill>
                <a:srgbClr val="FFFF00"/>
              </a:solidFill>
              <a:effectLst/>
              <a:latin typeface="Kokila" panose="020B0604020202020204" pitchFamily="34" charset="0"/>
              <a:ea typeface="Microsoft Himalaya" panose="01010100010101010101" pitchFamily="2" charset="0"/>
              <a:cs typeface="Kokil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084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0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Kokila</vt:lpstr>
      <vt:lpstr>LilyUPC</vt:lpstr>
      <vt:lpstr>Microsoft Himalaya</vt:lpstr>
      <vt:lpstr>Office Theme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UTENTE</cp:lastModifiedBy>
  <cp:revision>1</cp:revision>
  <dcterms:created xsi:type="dcterms:W3CDTF">2015-11-08T15:21:55Z</dcterms:created>
  <dcterms:modified xsi:type="dcterms:W3CDTF">2015-11-08T15:25:22Z</dcterms:modified>
</cp:coreProperties>
</file>