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31" d="100"/>
          <a:sy n="31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13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55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32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48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11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7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62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86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99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71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87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5AF9C-B9A9-4F39-A5DF-2C74CC70F4D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35AE4-FA26-4424-9B22-81B0188896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680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" t="3291"/>
          <a:stretch/>
        </p:blipFill>
        <p:spPr>
          <a:xfrm>
            <a:off x="5115484" y="0"/>
            <a:ext cx="7123814" cy="698022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06326" y="-21265"/>
            <a:ext cx="5061097" cy="7188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it-IT" sz="2800" b="1" kern="1400" dirty="0">
                <a:solidFill>
                  <a:schemeClr val="bg1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it-IT" sz="2800" b="1" kern="1400" dirty="0">
                <a:solidFill>
                  <a:schemeClr val="bg1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Giovane donna, attesa dell’umanità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,</a:t>
            </a:r>
          </a:p>
          <a:p>
            <a:pPr>
              <a:lnSpc>
                <a:spcPts val="2500"/>
              </a:lnSpc>
            </a:pP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un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desiderio d’amore e 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pura libertà.</a:t>
            </a:r>
          </a:p>
          <a:p>
            <a:pPr>
              <a:lnSpc>
                <a:spcPts val="2500"/>
              </a:lnSpc>
            </a:pP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Il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Dio lontano è qui 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vicino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a Te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,</a:t>
            </a:r>
          </a:p>
          <a:p>
            <a:pPr>
              <a:lnSpc>
                <a:spcPts val="2500"/>
              </a:lnSpc>
            </a:pP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voce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silenzio, annuncio di verità.</a:t>
            </a:r>
            <a:b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</a:b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/>
            </a:r>
            <a:b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</a:br>
            <a:r>
              <a:rPr lang="it-IT" sz="3200" b="1" kern="1400" dirty="0" err="1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Rit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.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 Ave Maria, Ave Maria!</a:t>
            </a:r>
            <a:b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</a:b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 </a:t>
            </a:r>
          </a:p>
          <a:p>
            <a:pPr>
              <a:lnSpc>
                <a:spcPts val="2500"/>
              </a:lnSpc>
            </a:pP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Dio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t’ha prescelta qual madre 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piena di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bellezza, ed il suo amore 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t’avvolgerà con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la suo ombra. 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Grembo di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Dio, </a:t>
            </a:r>
            <a:endParaRPr lang="it-IT" sz="3200" b="1" kern="1400" dirty="0" smtClean="0">
              <a:solidFill>
                <a:srgbClr val="FFFF00"/>
              </a:solidFill>
              <a:latin typeface="Kokila" panose="020B0604020202020204" pitchFamily="34" charset="0"/>
              <a:ea typeface="Microsoft Himalaya" panose="01010100010101010101" pitchFamily="2" charset="0"/>
              <a:cs typeface="Kokila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venuto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sulla terra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,</a:t>
            </a:r>
          </a:p>
          <a:p>
            <a:pPr>
              <a:lnSpc>
                <a:spcPts val="2500"/>
              </a:lnSpc>
            </a:pP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Tu sarai madre, di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un uomo nuovo. </a:t>
            </a:r>
          </a:p>
          <a:p>
            <a:pPr>
              <a:lnSpc>
                <a:spcPts val="2500"/>
              </a:lnSpc>
            </a:pP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 </a:t>
            </a:r>
          </a:p>
          <a:p>
            <a:pPr>
              <a:lnSpc>
                <a:spcPts val="2500"/>
              </a:lnSpc>
            </a:pP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Ecco l’ancella, che vive della sua 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Parola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, libero il 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cuore</a:t>
            </a:r>
          </a:p>
          <a:p>
            <a:pPr>
              <a:lnSpc>
                <a:spcPts val="2500"/>
              </a:lnSpc>
            </a:pP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perché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l’amore trovi casa. Ora l’attesa </a:t>
            </a:r>
            <a:endParaRPr lang="it-IT" sz="3200" b="1" kern="1400" dirty="0" smtClean="0">
              <a:solidFill>
                <a:srgbClr val="FFFF00"/>
              </a:solidFill>
              <a:latin typeface="Kokila" panose="020B0604020202020204" pitchFamily="34" charset="0"/>
              <a:ea typeface="Microsoft Himalaya" panose="01010100010101010101" pitchFamily="2" charset="0"/>
              <a:cs typeface="Kokila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è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densa di preghiera e </a:t>
            </a: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l’uomo nuovo </a:t>
            </a:r>
          </a:p>
          <a:p>
            <a:pPr>
              <a:lnSpc>
                <a:spcPts val="2500"/>
              </a:lnSpc>
            </a:pPr>
            <a:r>
              <a:rPr lang="it-IT" sz="3200" b="1" kern="1400" dirty="0" smtClean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è qui in </a:t>
            </a: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mezzo a noi. </a:t>
            </a:r>
          </a:p>
          <a:p>
            <a:pPr>
              <a:lnSpc>
                <a:spcPts val="2500"/>
              </a:lnSpc>
            </a:pPr>
            <a:r>
              <a:rPr lang="it-IT" sz="3200" b="1" kern="1400" dirty="0">
                <a:solidFill>
                  <a:srgbClr val="FFFF00"/>
                </a:solidFill>
                <a:latin typeface="Kokila" panose="020B0604020202020204" pitchFamily="34" charset="0"/>
                <a:ea typeface="Microsoft Himalaya" panose="01010100010101010101" pitchFamily="2" charset="0"/>
                <a:cs typeface="Kokila" panose="020B0604020202020204" pitchFamily="34" charset="0"/>
              </a:rPr>
              <a:t> </a:t>
            </a:r>
            <a:endParaRPr lang="it-IT" sz="3200" b="1" kern="1400" dirty="0">
              <a:ln>
                <a:noFill/>
              </a:ln>
              <a:solidFill>
                <a:srgbClr val="FFFF00"/>
              </a:solidFill>
              <a:effectLst/>
              <a:latin typeface="Kokila" panose="020B0604020202020204" pitchFamily="34" charset="0"/>
              <a:ea typeface="Microsoft Himalaya" panose="01010100010101010101" pitchFamily="2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8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Kokila</vt:lpstr>
      <vt:lpstr>LilyUPC</vt:lpstr>
      <vt:lpstr>Microsoft Himalaya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</cp:revision>
  <dcterms:created xsi:type="dcterms:W3CDTF">2015-11-08T15:21:55Z</dcterms:created>
  <dcterms:modified xsi:type="dcterms:W3CDTF">2015-11-08T15:25:22Z</dcterms:modified>
</cp:coreProperties>
</file>