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49" d="100"/>
          <a:sy n="49" d="100"/>
        </p:scale>
        <p:origin x="6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42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38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59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23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8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67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8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7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07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6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99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3EB8-C970-4B20-A7D9-BBD53FDF3244}" type="datetimeFigureOut">
              <a:rPr lang="it-IT" smtClean="0"/>
              <a:t>22/11/2015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669F-55E6-43E8-AE86-218053FF1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14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22000">
              <a:schemeClr val="accent1">
                <a:lumMod val="97000"/>
                <a:lumOff val="3000"/>
              </a:schemeClr>
            </a:gs>
            <a:gs pos="18500">
              <a:schemeClr val="accent1">
                <a:lumMod val="75000"/>
              </a:schemeClr>
            </a:gs>
            <a:gs pos="15000">
              <a:schemeClr val="accent1">
                <a:lumMod val="75000"/>
              </a:schemeClr>
            </a:gs>
            <a:gs pos="8000">
              <a:schemeClr val="accent1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942" y="-189185"/>
            <a:ext cx="6444058" cy="7047186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76445" y="114496"/>
            <a:ext cx="5465135" cy="6740307"/>
          </a:xfrm>
          <a:prstGeom prst="rect">
            <a:avLst/>
          </a:prstGeom>
          <a:gradFill>
            <a:gsLst>
              <a:gs pos="0">
                <a:srgbClr val="002060"/>
              </a:gs>
              <a:gs pos="22000">
                <a:schemeClr val="accent1">
                  <a:lumMod val="97000"/>
                  <a:lumOff val="3000"/>
                </a:schemeClr>
              </a:gs>
              <a:gs pos="18500">
                <a:schemeClr val="accent1">
                  <a:lumMod val="75000"/>
                </a:schemeClr>
              </a:gs>
              <a:gs pos="15000">
                <a:schemeClr val="accent1">
                  <a:lumMod val="75000"/>
                </a:schemeClr>
              </a:gs>
              <a:gs pos="8000">
                <a:schemeClr val="accent1">
                  <a:lumMod val="75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Mentre trascorre la vita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solo tu non sei mai;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Santa Maria del cammino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sempre sarà con te.</a:t>
            </a:r>
          </a:p>
          <a:p>
            <a:pPr>
              <a:lnSpc>
                <a:spcPct val="50000"/>
              </a:lnSpc>
            </a:pPr>
            <a:endParaRPr lang="it-IT" sz="2400" b="1" i="0" dirty="0" smtClean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r>
              <a:rPr lang="it-IT" sz="2400" b="1" i="1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Vieni, o Madre, in mezzo a noi, 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vieni Maria quaggiù.</a:t>
            </a:r>
            <a:br>
              <a:rPr lang="it-IT" sz="2400" b="1" i="1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1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Cammineremo insieme a te</a:t>
            </a:r>
          </a:p>
          <a:p>
            <a:r>
              <a:rPr lang="it-IT" sz="2400" b="1" i="1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verso la libertà.</a:t>
            </a:r>
          </a:p>
          <a:p>
            <a:pPr>
              <a:lnSpc>
                <a:spcPct val="50000"/>
              </a:lnSpc>
            </a:pPr>
            <a:endParaRPr lang="it-IT" sz="2400" b="1" i="1" dirty="0" smtClean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Quando qualcuno ti dice: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"Nulla mai cambierà",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lotta per un mondo nuovo,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lotta per la verità!</a:t>
            </a:r>
          </a:p>
          <a:p>
            <a:pPr>
              <a:lnSpc>
                <a:spcPct val="50000"/>
              </a:lnSpc>
            </a:pPr>
            <a:endParaRPr lang="it-IT" sz="2400" b="1" i="0" dirty="0" smtClean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Lungo la strada la gente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chiusa in se stessa va;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offri per primo la mano</a:t>
            </a:r>
            <a:b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 chi è vicino a te.</a:t>
            </a:r>
            <a:endParaRPr lang="it-IT" sz="2400" b="1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3</cp:revision>
  <dcterms:created xsi:type="dcterms:W3CDTF">2015-11-22T20:34:47Z</dcterms:created>
  <dcterms:modified xsi:type="dcterms:W3CDTF">2015-11-22T20:43:32Z</dcterms:modified>
</cp:coreProperties>
</file>