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42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38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59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23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8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67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85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70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07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6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99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14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942" y="-189185"/>
            <a:ext cx="6444058" cy="704718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27590" y="413035"/>
            <a:ext cx="531297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dirty="0" smtClean="0">
                <a:ln w="1905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GESU’  </a:t>
            </a:r>
          </a:p>
          <a:p>
            <a:pPr algn="ctr"/>
            <a:r>
              <a:rPr lang="it-IT" sz="8000" dirty="0" smtClean="0">
                <a:ln w="1905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OFFRE</a:t>
            </a:r>
          </a:p>
          <a:p>
            <a:pPr algn="ctr"/>
            <a:r>
              <a:rPr lang="it-IT" sz="8000" dirty="0" smtClean="0">
                <a:ln w="1905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 LA SUA VITA</a:t>
            </a:r>
          </a:p>
          <a:p>
            <a:pPr algn="ctr"/>
            <a:r>
              <a:rPr lang="it-IT" sz="8000" dirty="0" smtClean="0">
                <a:ln w="1905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 PER NOI</a:t>
            </a:r>
            <a:endParaRPr lang="it-IT" sz="8000" dirty="0">
              <a:ln w="19050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95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 ESSENCE</vt:lpstr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2</cp:revision>
  <dcterms:created xsi:type="dcterms:W3CDTF">2015-11-22T20:34:47Z</dcterms:created>
  <dcterms:modified xsi:type="dcterms:W3CDTF">2015-11-22T20:36:48Z</dcterms:modified>
</cp:coreProperties>
</file>